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03A9D-BE88-4FA3-AF65-98CDA889D9C1}" v="39" dt="2024-10-25T18:19:55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大輪　祐聖" userId="d42c79be-020e-4900-a269-257c9519a04f" providerId="ADAL" clId="{6E903A9D-BE88-4FA3-AF65-98CDA889D9C1}"/>
    <pc:docChg chg="custSel addSld modSld">
      <pc:chgData name="大輪　祐聖" userId="d42c79be-020e-4900-a269-257c9519a04f" providerId="ADAL" clId="{6E903A9D-BE88-4FA3-AF65-98CDA889D9C1}" dt="2024-10-25T18:22:10.879" v="405" actId="14100"/>
      <pc:docMkLst>
        <pc:docMk/>
      </pc:docMkLst>
      <pc:sldChg chg="modSp mod">
        <pc:chgData name="大輪　祐聖" userId="d42c79be-020e-4900-a269-257c9519a04f" providerId="ADAL" clId="{6E903A9D-BE88-4FA3-AF65-98CDA889D9C1}" dt="2024-10-25T18:22:10.879" v="405" actId="14100"/>
        <pc:sldMkLst>
          <pc:docMk/>
          <pc:sldMk cId="3411263609" sldId="256"/>
        </pc:sldMkLst>
        <pc:spChg chg="mod">
          <ac:chgData name="大輪　祐聖" userId="d42c79be-020e-4900-a269-257c9519a04f" providerId="ADAL" clId="{6E903A9D-BE88-4FA3-AF65-98CDA889D9C1}" dt="2024-10-25T18:22:10.879" v="405" actId="14100"/>
          <ac:spMkLst>
            <pc:docMk/>
            <pc:sldMk cId="3411263609" sldId="256"/>
            <ac:spMk id="2" creationId="{78F41697-DA6E-B678-A905-78E86D07CAEB}"/>
          </ac:spMkLst>
        </pc:spChg>
      </pc:sldChg>
      <pc:sldChg chg="addSp modSp new mod">
        <pc:chgData name="大輪　祐聖" userId="d42c79be-020e-4900-a269-257c9519a04f" providerId="ADAL" clId="{6E903A9D-BE88-4FA3-AF65-98CDA889D9C1}" dt="2024-10-25T17:50:15.894" v="194" actId="20577"/>
        <pc:sldMkLst>
          <pc:docMk/>
          <pc:sldMk cId="544813687" sldId="257"/>
        </pc:sldMkLst>
        <pc:spChg chg="add mod">
          <ac:chgData name="大輪　祐聖" userId="d42c79be-020e-4900-a269-257c9519a04f" providerId="ADAL" clId="{6E903A9D-BE88-4FA3-AF65-98CDA889D9C1}" dt="2024-10-25T17:50:15.894" v="194" actId="20577"/>
          <ac:spMkLst>
            <pc:docMk/>
            <pc:sldMk cId="544813687" sldId="257"/>
            <ac:spMk id="6" creationId="{00F8FFF4-5C41-DC99-4B6D-5DD6083FB398}"/>
          </ac:spMkLst>
        </pc:spChg>
        <pc:picChg chg="add mod">
          <ac:chgData name="大輪　祐聖" userId="d42c79be-020e-4900-a269-257c9519a04f" providerId="ADAL" clId="{6E903A9D-BE88-4FA3-AF65-98CDA889D9C1}" dt="2024-10-25T16:44:38.431" v="12" actId="1076"/>
          <ac:picMkLst>
            <pc:docMk/>
            <pc:sldMk cId="544813687" sldId="257"/>
            <ac:picMk id="3" creationId="{4C960841-82FF-BCCB-5D59-3DA7D0C38E59}"/>
          </ac:picMkLst>
        </pc:picChg>
        <pc:picChg chg="add mod">
          <ac:chgData name="大輪　祐聖" userId="d42c79be-020e-4900-a269-257c9519a04f" providerId="ADAL" clId="{6E903A9D-BE88-4FA3-AF65-98CDA889D9C1}" dt="2024-10-25T16:44:49.502" v="15" actId="1076"/>
          <ac:picMkLst>
            <pc:docMk/>
            <pc:sldMk cId="544813687" sldId="257"/>
            <ac:picMk id="5" creationId="{792C5BB1-5CF7-C2C0-A1E0-5E537C287695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7:50:36.213" v="196" actId="20577"/>
        <pc:sldMkLst>
          <pc:docMk/>
          <pc:sldMk cId="2533408735" sldId="258"/>
        </pc:sldMkLst>
        <pc:spChg chg="add mod">
          <ac:chgData name="大輪　祐聖" userId="d42c79be-020e-4900-a269-257c9519a04f" providerId="ADAL" clId="{6E903A9D-BE88-4FA3-AF65-98CDA889D9C1}" dt="2024-10-25T17:50:36.213" v="196" actId="20577"/>
          <ac:spMkLst>
            <pc:docMk/>
            <pc:sldMk cId="2533408735" sldId="258"/>
            <ac:spMk id="8" creationId="{7A1F7636-DF7B-9DF0-CA44-22A0E688603E}"/>
          </ac:spMkLst>
        </pc:spChg>
        <pc:picChg chg="add del mod">
          <ac:chgData name="大輪　祐聖" userId="d42c79be-020e-4900-a269-257c9519a04f" providerId="ADAL" clId="{6E903A9D-BE88-4FA3-AF65-98CDA889D9C1}" dt="2024-10-25T17:02:42.428" v="51" actId="478"/>
          <ac:picMkLst>
            <pc:docMk/>
            <pc:sldMk cId="2533408735" sldId="258"/>
            <ac:picMk id="3" creationId="{1D6640D0-D4E7-0C8B-84A8-4B4817996A84}"/>
          </ac:picMkLst>
        </pc:picChg>
        <pc:picChg chg="add mod">
          <ac:chgData name="大輪　祐聖" userId="d42c79be-020e-4900-a269-257c9519a04f" providerId="ADAL" clId="{6E903A9D-BE88-4FA3-AF65-98CDA889D9C1}" dt="2024-10-25T17:12:29.873" v="69" actId="1076"/>
          <ac:picMkLst>
            <pc:docMk/>
            <pc:sldMk cId="2533408735" sldId="258"/>
            <ac:picMk id="5" creationId="{4561DC04-91C6-CCF2-720A-323D05A79EAB}"/>
          </ac:picMkLst>
        </pc:picChg>
        <pc:picChg chg="add mod">
          <ac:chgData name="大輪　祐聖" userId="d42c79be-020e-4900-a269-257c9519a04f" providerId="ADAL" clId="{6E903A9D-BE88-4FA3-AF65-98CDA889D9C1}" dt="2024-10-25T17:12:28.538" v="68" actId="1076"/>
          <ac:picMkLst>
            <pc:docMk/>
            <pc:sldMk cId="2533408735" sldId="258"/>
            <ac:picMk id="7" creationId="{2EE29801-0001-ED41-65F3-5B3EB45B6350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7:50:43.501" v="198" actId="20577"/>
        <pc:sldMkLst>
          <pc:docMk/>
          <pc:sldMk cId="2816824788" sldId="259"/>
        </pc:sldMkLst>
        <pc:spChg chg="add mod">
          <ac:chgData name="大輪　祐聖" userId="d42c79be-020e-4900-a269-257c9519a04f" providerId="ADAL" clId="{6E903A9D-BE88-4FA3-AF65-98CDA889D9C1}" dt="2024-10-25T17:50:43.501" v="198" actId="20577"/>
          <ac:spMkLst>
            <pc:docMk/>
            <pc:sldMk cId="2816824788" sldId="259"/>
            <ac:spMk id="6" creationId="{4FBC055B-5F50-2F96-FD66-EE0B97CA20E2}"/>
          </ac:spMkLst>
        </pc:spChg>
        <pc:picChg chg="add mod">
          <ac:chgData name="大輪　祐聖" userId="d42c79be-020e-4900-a269-257c9519a04f" providerId="ADAL" clId="{6E903A9D-BE88-4FA3-AF65-98CDA889D9C1}" dt="2024-10-25T17:20:00.066" v="94" actId="1076"/>
          <ac:picMkLst>
            <pc:docMk/>
            <pc:sldMk cId="2816824788" sldId="259"/>
            <ac:picMk id="3" creationId="{83D3E404-9DE2-9835-4F78-782A177A38B7}"/>
          </ac:picMkLst>
        </pc:picChg>
        <pc:picChg chg="add del mod">
          <ac:chgData name="大輪　祐聖" userId="d42c79be-020e-4900-a269-257c9519a04f" providerId="ADAL" clId="{6E903A9D-BE88-4FA3-AF65-98CDA889D9C1}" dt="2024-10-25T17:14:41.314" v="80" actId="478"/>
          <ac:picMkLst>
            <pc:docMk/>
            <pc:sldMk cId="2816824788" sldId="259"/>
            <ac:picMk id="5" creationId="{6E920DA2-DB1D-17A5-C69E-ED1ED94F54E4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7:51:36.486" v="201" actId="14100"/>
        <pc:sldMkLst>
          <pc:docMk/>
          <pc:sldMk cId="117211958" sldId="260"/>
        </pc:sldMkLst>
        <pc:spChg chg="add mod">
          <ac:chgData name="大輪　祐聖" userId="d42c79be-020e-4900-a269-257c9519a04f" providerId="ADAL" clId="{6E903A9D-BE88-4FA3-AF65-98CDA889D9C1}" dt="2024-10-25T17:51:36.486" v="201" actId="14100"/>
          <ac:spMkLst>
            <pc:docMk/>
            <pc:sldMk cId="117211958" sldId="260"/>
            <ac:spMk id="8" creationId="{8C8F97E8-5E9D-18D1-DBC7-DB7836FB36A7}"/>
          </ac:spMkLst>
        </pc:spChg>
        <pc:picChg chg="add mod">
          <ac:chgData name="大輪　祐聖" userId="d42c79be-020e-4900-a269-257c9519a04f" providerId="ADAL" clId="{6E903A9D-BE88-4FA3-AF65-98CDA889D9C1}" dt="2024-10-25T17:24:31.703" v="113" actId="1076"/>
          <ac:picMkLst>
            <pc:docMk/>
            <pc:sldMk cId="117211958" sldId="260"/>
            <ac:picMk id="3" creationId="{E0E95EFE-08D7-F5A0-CD81-F4EACFB9E068}"/>
          </ac:picMkLst>
        </pc:picChg>
        <pc:picChg chg="add mod">
          <ac:chgData name="大輪　祐聖" userId="d42c79be-020e-4900-a269-257c9519a04f" providerId="ADAL" clId="{6E903A9D-BE88-4FA3-AF65-98CDA889D9C1}" dt="2024-10-25T17:24:24.435" v="111" actId="1076"/>
          <ac:picMkLst>
            <pc:docMk/>
            <pc:sldMk cId="117211958" sldId="260"/>
            <ac:picMk id="5" creationId="{0996FD41-4846-F66D-26A6-B40E6C9294CA}"/>
          </ac:picMkLst>
        </pc:picChg>
        <pc:picChg chg="add mod">
          <ac:chgData name="大輪　祐聖" userId="d42c79be-020e-4900-a269-257c9519a04f" providerId="ADAL" clId="{6E903A9D-BE88-4FA3-AF65-98CDA889D9C1}" dt="2024-10-25T17:24:35.176" v="114" actId="14100"/>
          <ac:picMkLst>
            <pc:docMk/>
            <pc:sldMk cId="117211958" sldId="260"/>
            <ac:picMk id="7" creationId="{531A45B2-B122-F567-A3AD-5019C5E259FD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7:51:45.031" v="205" actId="20577"/>
        <pc:sldMkLst>
          <pc:docMk/>
          <pc:sldMk cId="373696984" sldId="261"/>
        </pc:sldMkLst>
        <pc:spChg chg="add mod">
          <ac:chgData name="大輪　祐聖" userId="d42c79be-020e-4900-a269-257c9519a04f" providerId="ADAL" clId="{6E903A9D-BE88-4FA3-AF65-98CDA889D9C1}" dt="2024-10-25T17:51:45.031" v="205" actId="20577"/>
          <ac:spMkLst>
            <pc:docMk/>
            <pc:sldMk cId="373696984" sldId="261"/>
            <ac:spMk id="6" creationId="{07856836-5C28-80FD-D656-BC0F72B6FB61}"/>
          </ac:spMkLst>
        </pc:spChg>
        <pc:picChg chg="add mod">
          <ac:chgData name="大輪　祐聖" userId="d42c79be-020e-4900-a269-257c9519a04f" providerId="ADAL" clId="{6E903A9D-BE88-4FA3-AF65-98CDA889D9C1}" dt="2024-10-25T17:41:19.146" v="140" actId="1076"/>
          <ac:picMkLst>
            <pc:docMk/>
            <pc:sldMk cId="373696984" sldId="261"/>
            <ac:picMk id="3" creationId="{A83CB960-B478-754E-D9C3-BEF3ACCD365F}"/>
          </ac:picMkLst>
        </pc:picChg>
        <pc:picChg chg="add mod">
          <ac:chgData name="大輪　祐聖" userId="d42c79be-020e-4900-a269-257c9519a04f" providerId="ADAL" clId="{6E903A9D-BE88-4FA3-AF65-98CDA889D9C1}" dt="2024-10-25T17:41:25.050" v="141" actId="1076"/>
          <ac:picMkLst>
            <pc:docMk/>
            <pc:sldMk cId="373696984" sldId="261"/>
            <ac:picMk id="5" creationId="{0DBFAF85-84BE-4C37-0A91-5DFADE262EA3}"/>
          </ac:picMkLst>
        </pc:picChg>
      </pc:sldChg>
      <pc:sldChg chg="addSp delSp modSp new mod">
        <pc:chgData name="大輪　祐聖" userId="d42c79be-020e-4900-a269-257c9519a04f" providerId="ADAL" clId="{6E903A9D-BE88-4FA3-AF65-98CDA889D9C1}" dt="2024-10-25T18:02:09.340" v="232" actId="1076"/>
        <pc:sldMkLst>
          <pc:docMk/>
          <pc:sldMk cId="2016652273" sldId="262"/>
        </pc:sldMkLst>
        <pc:spChg chg="add mod">
          <ac:chgData name="大輪　祐聖" userId="d42c79be-020e-4900-a269-257c9519a04f" providerId="ADAL" clId="{6E903A9D-BE88-4FA3-AF65-98CDA889D9C1}" dt="2024-10-25T17:56:03.844" v="214" actId="1076"/>
          <ac:spMkLst>
            <pc:docMk/>
            <pc:sldMk cId="2016652273" sldId="262"/>
            <ac:spMk id="8" creationId="{0D397DBA-9E16-DAFC-AE78-14D20CE28ACF}"/>
          </ac:spMkLst>
        </pc:spChg>
        <pc:picChg chg="add mod">
          <ac:chgData name="大輪　祐聖" userId="d42c79be-020e-4900-a269-257c9519a04f" providerId="ADAL" clId="{6E903A9D-BE88-4FA3-AF65-98CDA889D9C1}" dt="2024-10-25T17:48:12.740" v="164" actId="1076"/>
          <ac:picMkLst>
            <pc:docMk/>
            <pc:sldMk cId="2016652273" sldId="262"/>
            <ac:picMk id="3" creationId="{B4DEF829-0CE4-1408-167E-BDC4B1EE97C9}"/>
          </ac:picMkLst>
        </pc:picChg>
        <pc:picChg chg="add mod">
          <ac:chgData name="大輪　祐聖" userId="d42c79be-020e-4900-a269-257c9519a04f" providerId="ADAL" clId="{6E903A9D-BE88-4FA3-AF65-98CDA889D9C1}" dt="2024-10-25T17:48:14.800" v="165" actId="1076"/>
          <ac:picMkLst>
            <pc:docMk/>
            <pc:sldMk cId="2016652273" sldId="262"/>
            <ac:picMk id="5" creationId="{6A702021-77A3-CC02-A1B2-76CCEEFC1444}"/>
          </ac:picMkLst>
        </pc:picChg>
        <pc:picChg chg="add mod">
          <ac:chgData name="大輪　祐聖" userId="d42c79be-020e-4900-a269-257c9519a04f" providerId="ADAL" clId="{6E903A9D-BE88-4FA3-AF65-98CDA889D9C1}" dt="2024-10-25T18:02:09.340" v="232" actId="1076"/>
          <ac:picMkLst>
            <pc:docMk/>
            <pc:sldMk cId="2016652273" sldId="262"/>
            <ac:picMk id="7" creationId="{DF9A05E4-DD04-C63A-BC5F-88E0054F6D16}"/>
          </ac:picMkLst>
        </pc:picChg>
        <pc:picChg chg="add del mod">
          <ac:chgData name="大輪　祐聖" userId="d42c79be-020e-4900-a269-257c9519a04f" providerId="ADAL" clId="{6E903A9D-BE88-4FA3-AF65-98CDA889D9C1}" dt="2024-10-25T18:02:00.105" v="229" actId="478"/>
          <ac:picMkLst>
            <pc:docMk/>
            <pc:sldMk cId="2016652273" sldId="262"/>
            <ac:picMk id="10" creationId="{7230EB1F-AB5E-EA5C-C2A3-CFD28FBA3739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05:07.147" v="258" actId="1076"/>
        <pc:sldMkLst>
          <pc:docMk/>
          <pc:sldMk cId="614589081" sldId="263"/>
        </pc:sldMkLst>
        <pc:spChg chg="add mod">
          <ac:chgData name="大輪　祐聖" userId="d42c79be-020e-4900-a269-257c9519a04f" providerId="ADAL" clId="{6E903A9D-BE88-4FA3-AF65-98CDA889D9C1}" dt="2024-10-25T18:05:07.147" v="258" actId="1076"/>
          <ac:spMkLst>
            <pc:docMk/>
            <pc:sldMk cId="614589081" sldId="263"/>
            <ac:spMk id="6" creationId="{11BEDC62-C278-87D2-D451-E2A1ACDE8368}"/>
          </ac:spMkLst>
        </pc:spChg>
        <pc:picChg chg="add mod">
          <ac:chgData name="大輪　祐聖" userId="d42c79be-020e-4900-a269-257c9519a04f" providerId="ADAL" clId="{6E903A9D-BE88-4FA3-AF65-98CDA889D9C1}" dt="2024-10-25T18:03:16.218" v="247" actId="1076"/>
          <ac:picMkLst>
            <pc:docMk/>
            <pc:sldMk cId="614589081" sldId="263"/>
            <ac:picMk id="3" creationId="{6419D1BF-39BB-2B2D-2AE3-9244CB2B05A5}"/>
          </ac:picMkLst>
        </pc:picChg>
        <pc:picChg chg="add mod">
          <ac:chgData name="大輪　祐聖" userId="d42c79be-020e-4900-a269-257c9519a04f" providerId="ADAL" clId="{6E903A9D-BE88-4FA3-AF65-98CDA889D9C1}" dt="2024-10-25T18:03:25.904" v="250" actId="1076"/>
          <ac:picMkLst>
            <pc:docMk/>
            <pc:sldMk cId="614589081" sldId="263"/>
            <ac:picMk id="5" creationId="{02AB33E8-C8D6-CE52-C695-F5845EA691F3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07:31.163" v="284" actId="1076"/>
        <pc:sldMkLst>
          <pc:docMk/>
          <pc:sldMk cId="1925762945" sldId="264"/>
        </pc:sldMkLst>
        <pc:spChg chg="add mod">
          <ac:chgData name="大輪　祐聖" userId="d42c79be-020e-4900-a269-257c9519a04f" providerId="ADAL" clId="{6E903A9D-BE88-4FA3-AF65-98CDA889D9C1}" dt="2024-10-25T18:07:31.163" v="284" actId="1076"/>
          <ac:spMkLst>
            <pc:docMk/>
            <pc:sldMk cId="1925762945" sldId="264"/>
            <ac:spMk id="8" creationId="{F08A73D9-B23F-CE07-7410-2A368A9F59D6}"/>
          </ac:spMkLst>
        </pc:spChg>
        <pc:picChg chg="add mod">
          <ac:chgData name="大輪　祐聖" userId="d42c79be-020e-4900-a269-257c9519a04f" providerId="ADAL" clId="{6E903A9D-BE88-4FA3-AF65-98CDA889D9C1}" dt="2024-10-25T18:06:34.275" v="274" actId="1076"/>
          <ac:picMkLst>
            <pc:docMk/>
            <pc:sldMk cId="1925762945" sldId="264"/>
            <ac:picMk id="3" creationId="{F5B47AEC-BCA6-FD5B-10B9-82CEDB2BADEF}"/>
          </ac:picMkLst>
        </pc:picChg>
        <pc:picChg chg="add mod">
          <ac:chgData name="大輪　祐聖" userId="d42c79be-020e-4900-a269-257c9519a04f" providerId="ADAL" clId="{6E903A9D-BE88-4FA3-AF65-98CDA889D9C1}" dt="2024-10-25T18:06:36.417" v="275" actId="1076"/>
          <ac:picMkLst>
            <pc:docMk/>
            <pc:sldMk cId="1925762945" sldId="264"/>
            <ac:picMk id="5" creationId="{F6F365E4-3E0D-3D58-D879-64EEDFB0FF51}"/>
          </ac:picMkLst>
        </pc:picChg>
        <pc:picChg chg="add mod">
          <ac:chgData name="大輪　祐聖" userId="d42c79be-020e-4900-a269-257c9519a04f" providerId="ADAL" clId="{6E903A9D-BE88-4FA3-AF65-98CDA889D9C1}" dt="2024-10-25T18:06:37.966" v="276" actId="1076"/>
          <ac:picMkLst>
            <pc:docMk/>
            <pc:sldMk cId="1925762945" sldId="264"/>
            <ac:picMk id="7" creationId="{F67E999E-66AD-490F-7910-0D47C1F83223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13:43.064" v="350" actId="1076"/>
        <pc:sldMkLst>
          <pc:docMk/>
          <pc:sldMk cId="1819396463" sldId="265"/>
        </pc:sldMkLst>
        <pc:spChg chg="add mod">
          <ac:chgData name="大輪　祐聖" userId="d42c79be-020e-4900-a269-257c9519a04f" providerId="ADAL" clId="{6E903A9D-BE88-4FA3-AF65-98CDA889D9C1}" dt="2024-10-25T18:11:36.729" v="321" actId="1076"/>
          <ac:spMkLst>
            <pc:docMk/>
            <pc:sldMk cId="1819396463" sldId="265"/>
            <ac:spMk id="8" creationId="{4B9C5109-9B41-B814-926B-14190475FA28}"/>
          </ac:spMkLst>
        </pc:spChg>
        <pc:picChg chg="add mod">
          <ac:chgData name="大輪　祐聖" userId="d42c79be-020e-4900-a269-257c9519a04f" providerId="ADAL" clId="{6E903A9D-BE88-4FA3-AF65-98CDA889D9C1}" dt="2024-10-25T18:13:32.803" v="345" actId="1076"/>
          <ac:picMkLst>
            <pc:docMk/>
            <pc:sldMk cId="1819396463" sldId="265"/>
            <ac:picMk id="3" creationId="{5A8E8568-9120-7C45-A167-3A54968518F5}"/>
          </ac:picMkLst>
        </pc:picChg>
        <pc:picChg chg="add mod">
          <ac:chgData name="大輪　祐聖" userId="d42c79be-020e-4900-a269-257c9519a04f" providerId="ADAL" clId="{6E903A9D-BE88-4FA3-AF65-98CDA889D9C1}" dt="2024-10-25T18:13:36.641" v="347" actId="1076"/>
          <ac:picMkLst>
            <pc:docMk/>
            <pc:sldMk cId="1819396463" sldId="265"/>
            <ac:picMk id="5" creationId="{26A3A6FB-503B-4569-E9B0-61EFC0570A4F}"/>
          </ac:picMkLst>
        </pc:picChg>
        <pc:picChg chg="add mod">
          <ac:chgData name="大輪　祐聖" userId="d42c79be-020e-4900-a269-257c9519a04f" providerId="ADAL" clId="{6E903A9D-BE88-4FA3-AF65-98CDA889D9C1}" dt="2024-10-25T18:13:43.064" v="350" actId="1076"/>
          <ac:picMkLst>
            <pc:docMk/>
            <pc:sldMk cId="1819396463" sldId="265"/>
            <ac:picMk id="7" creationId="{76737D2A-1921-E4EE-7C09-0384751D1A11}"/>
          </ac:picMkLst>
        </pc:picChg>
        <pc:picChg chg="add mod">
          <ac:chgData name="大輪　祐聖" userId="d42c79be-020e-4900-a269-257c9519a04f" providerId="ADAL" clId="{6E903A9D-BE88-4FA3-AF65-98CDA889D9C1}" dt="2024-10-25T18:13:25.328" v="343" actId="1076"/>
          <ac:picMkLst>
            <pc:docMk/>
            <pc:sldMk cId="1819396463" sldId="265"/>
            <ac:picMk id="10" creationId="{DD0744A5-9E48-35A7-9B3A-0997C7C0DB51}"/>
          </ac:picMkLst>
        </pc:picChg>
      </pc:sldChg>
      <pc:sldChg chg="addSp modSp new mod">
        <pc:chgData name="大輪　祐聖" userId="d42c79be-020e-4900-a269-257c9519a04f" providerId="ADAL" clId="{6E903A9D-BE88-4FA3-AF65-98CDA889D9C1}" dt="2024-10-25T18:20:27.285" v="399" actId="1076"/>
        <pc:sldMkLst>
          <pc:docMk/>
          <pc:sldMk cId="2255057719" sldId="266"/>
        </pc:sldMkLst>
        <pc:spChg chg="add mod">
          <ac:chgData name="大輪　祐聖" userId="d42c79be-020e-4900-a269-257c9519a04f" providerId="ADAL" clId="{6E903A9D-BE88-4FA3-AF65-98CDA889D9C1}" dt="2024-10-25T18:20:27.285" v="399" actId="1076"/>
          <ac:spMkLst>
            <pc:docMk/>
            <pc:sldMk cId="2255057719" sldId="266"/>
            <ac:spMk id="4" creationId="{EA02565F-D28B-E1A1-5487-CEAD5A749762}"/>
          </ac:spMkLst>
        </pc:spChg>
        <pc:picChg chg="add mod">
          <ac:chgData name="大輪　祐聖" userId="d42c79be-020e-4900-a269-257c9519a04f" providerId="ADAL" clId="{6E903A9D-BE88-4FA3-AF65-98CDA889D9C1}" dt="2024-10-25T18:20:08.914" v="394" actId="1076"/>
          <ac:picMkLst>
            <pc:docMk/>
            <pc:sldMk cId="2255057719" sldId="266"/>
            <ac:picMk id="3" creationId="{FE1737A5-5DF2-2B6F-88F9-09DD431E8460}"/>
          </ac:picMkLst>
        </pc:picChg>
        <pc:picChg chg="add mod">
          <ac:chgData name="大輪　祐聖" userId="d42c79be-020e-4900-a269-257c9519a04f" providerId="ADAL" clId="{6E903A9D-BE88-4FA3-AF65-98CDA889D9C1}" dt="2024-10-25T18:20:12.904" v="396" actId="1076"/>
          <ac:picMkLst>
            <pc:docMk/>
            <pc:sldMk cId="2255057719" sldId="266"/>
            <ac:picMk id="6" creationId="{D68CDB0A-F922-2CA3-DF64-56A8D5BE4733}"/>
          </ac:picMkLst>
        </pc:picChg>
        <pc:picChg chg="add mod">
          <ac:chgData name="大輪　祐聖" userId="d42c79be-020e-4900-a269-257c9519a04f" providerId="ADAL" clId="{6E903A9D-BE88-4FA3-AF65-98CDA889D9C1}" dt="2024-10-25T18:20:18.878" v="398" actId="1076"/>
          <ac:picMkLst>
            <pc:docMk/>
            <pc:sldMk cId="2255057719" sldId="266"/>
            <ac:picMk id="8" creationId="{1DC4A2FC-066D-E979-D988-2DE7979D8C80}"/>
          </ac:picMkLst>
        </pc:picChg>
        <pc:picChg chg="add mod">
          <ac:chgData name="大輪　祐聖" userId="d42c79be-020e-4900-a269-257c9519a04f" providerId="ADAL" clId="{6E903A9D-BE88-4FA3-AF65-98CDA889D9C1}" dt="2024-10-25T18:20:07.048" v="393" actId="1076"/>
          <ac:picMkLst>
            <pc:docMk/>
            <pc:sldMk cId="2255057719" sldId="266"/>
            <ac:picMk id="10" creationId="{ECB10656-2A3A-3FE0-AA08-ABE41F87F5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946DC-B4B7-C327-C6DB-9AB449560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24053A-F06D-3F48-5D63-7CD81754E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2DD26F-7535-D18A-668B-BF4BF550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046DFC-C267-687F-9741-655C1F9B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7E9C9-CAA7-7FC1-95CC-AB711EAC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6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CBE205-58AA-3501-E58E-1C6FE151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2F84FA-B90E-2ABB-70E4-EA20830AE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37380E-EA69-C1F2-7EA2-49BA7FDB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D6DE84-7602-9541-2111-B0009E49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6CE0D5-D271-1CB5-3414-E5EA87AB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134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3F6CCA9-AD0B-91B4-93CD-7282C6F6B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72D5634-0B4A-AEAF-6226-C43A0AAF8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7DC255-879A-A4EF-A432-86A5D14B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AE4462-3F3E-1DB8-1D12-6C59F535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0A1025-6374-4AA1-90AF-F66492E3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40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AB7B30-0F95-94A1-6017-486E9D6C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2977B6-DBC7-306F-5480-DD7354BE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B86A7-D3BC-0221-33A8-E9D91DE9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2D84A0-6657-3F07-F17A-7CDDB02C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EA3712-CD94-A5DB-9474-EE9A6634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66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423D72-AA41-70A4-4DC8-5722E939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00D1EE-CF8D-83A0-2486-2E158E755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E2EBD0-7459-3A39-8BEE-C2A50A18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B683D2-72BB-3AAA-4A40-71A75818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FAC116-0794-9456-B812-894957E4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34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F78DFA-FDDA-FFC0-A2FB-76E3DCF3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BA7AAB-3B97-7D05-3DEE-DF94DC10E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432C52-7D80-FF04-13C0-93A4A505D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22D34F-E82D-D05D-9DC6-887A8786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D040451-62AA-C439-CC53-958395F8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04116A-328D-DC6D-64E8-96EE3A4E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54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2E03C-0C05-CDAD-9B5E-0CD540B1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FED0B3B-52AF-723F-D900-6A36A508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813EAE-FDA6-0731-BC65-2AC5155A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5F8133-4688-4B2A-5CC3-2C94ED32F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AE49E3-6E8D-7BEB-EC99-24BEE565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8F191B-A342-AB94-1CDE-E8755CBB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A6D84D-7E8C-9C21-D504-2EFB8EC4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E594D42-04FE-9D6F-FAA6-A79DDDD9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39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D01DBD-45E0-B59F-4A3E-5AF9D719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C8BB468-EEDC-F9D7-1E7F-4B13D6C3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F6DE4B-3D5B-5770-45A7-6C236B73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59F4EB5-0A80-5BE6-0D50-680BC7EA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37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269DE21-ED49-B25D-585E-69BD7F51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933316E-B9FA-84E8-9476-CD033588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FD6B46-24DE-6BD0-16FC-B7C11651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97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9E921B-786C-ACAA-BCB0-AA8FA9C8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2AE620-7828-F491-7A26-BD2BBDFC6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854117-2599-A676-9839-3BF0F346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396092-81AF-55FC-C149-63578CBE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103EE4-F685-6282-5081-B2AF2795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BE947F-D171-61AE-BA79-940AC2A5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78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E2E3F-E5E9-7ABA-7314-3A7A56ABB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27B96D-472A-20BB-D853-ED063066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D3E21D-798B-300F-334C-54F01A53B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630FAA9-9D75-AF15-C19A-4B33F933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D1AD16-C18D-A01E-83C7-26F0A1F4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B432A7-A75E-F0D5-2766-06FB52EF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79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5F927EA-2319-18DC-0FA2-CAD57CB2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878796F-FA4E-1996-7CE0-5FD0099C4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23AFBD-8564-9D4C-DE1A-2D7FC065E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8FAA55-FCD2-4083-B8D5-E507D8E75982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874797-0DC7-4AC1-FF44-5DDE60C2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1BC68E-B5D9-A2FC-554C-351EFD321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2BCF30-E1AB-48BC-A817-E2EDAECACA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78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F41697-DA6E-B678-A905-78E86D07C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How to assemble the car body</a:t>
            </a:r>
            <a:endParaRPr kumimoji="1" lang="ja-JP" altLang="en-US" sz="4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528F89-3D87-947B-4A87-9FC56E8A7D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126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レゴ, 小さい が含まれている画像&#10;&#10;自動的に生成された説明">
            <a:extLst>
              <a:ext uri="{FF2B5EF4-FFF2-40B4-BE49-F238E27FC236}">
                <a16:creationId xmlns:a16="http://schemas.microsoft.com/office/drawing/2014/main" id="{5A8E8568-9120-7C45-A167-3A549685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75" y="3133221"/>
            <a:ext cx="2619870" cy="3492372"/>
          </a:xfrm>
          <a:prstGeom prst="rect">
            <a:avLst/>
          </a:prstGeom>
        </p:spPr>
      </p:pic>
      <p:pic>
        <p:nvPicPr>
          <p:cNvPr id="5" name="図 4" descr="おもちゃ, レゴ, 草, 座る が含まれている画像&#10;&#10;自動的に生成された説明">
            <a:extLst>
              <a:ext uri="{FF2B5EF4-FFF2-40B4-BE49-F238E27FC236}">
                <a16:creationId xmlns:a16="http://schemas.microsoft.com/office/drawing/2014/main" id="{26A3A6FB-503B-4569-E9B0-61EFC0570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21" y="3563555"/>
            <a:ext cx="3663561" cy="2748291"/>
          </a:xfrm>
          <a:prstGeom prst="rect">
            <a:avLst/>
          </a:prstGeom>
        </p:spPr>
      </p:pic>
      <p:pic>
        <p:nvPicPr>
          <p:cNvPr id="7" name="図 6" descr="屋外, トラック, 草, 座る が含まれている画像&#10;&#10;自動的に生成された説明">
            <a:extLst>
              <a:ext uri="{FF2B5EF4-FFF2-40B4-BE49-F238E27FC236}">
                <a16:creationId xmlns:a16="http://schemas.microsoft.com/office/drawing/2014/main" id="{76737D2A-1921-E4EE-7C09-0384751D1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9" y="3563555"/>
            <a:ext cx="3663561" cy="274829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B9C5109-9B41-B814-926B-14190475FA28}"/>
              </a:ext>
            </a:extLst>
          </p:cNvPr>
          <p:cNvSpPr txBox="1"/>
          <p:nvPr/>
        </p:nvSpPr>
        <p:spPr>
          <a:xfrm>
            <a:off x="1389888" y="1399032"/>
            <a:ext cx="4187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all parts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0" name="図 9" descr="レゴ, おもちゃ, ケーキ, 誕生日 が含まれている画像&#10;&#10;自動的に生成された説明">
            <a:extLst>
              <a:ext uri="{FF2B5EF4-FFF2-40B4-BE49-F238E27FC236}">
                <a16:creationId xmlns:a16="http://schemas.microsoft.com/office/drawing/2014/main" id="{DD0744A5-9E48-35A7-9B3A-0997C7C0D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15" y="307407"/>
            <a:ext cx="3136210" cy="23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自転車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FE1737A5-5DF2-2B6F-88F9-09DD431E8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6" y="3310128"/>
            <a:ext cx="4071209" cy="30540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02565F-D28B-E1A1-5487-CEAD5A749762}"/>
              </a:ext>
            </a:extLst>
          </p:cNvPr>
          <p:cNvSpPr txBox="1"/>
          <p:nvPr/>
        </p:nvSpPr>
        <p:spPr>
          <a:xfrm>
            <a:off x="786384" y="1033272"/>
            <a:ext cx="7936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 up Raspberry Pi, sensor, camera, battery box, battery, and cooling fan.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68CDB0A-F922-2CA3-DF64-56A8D5BE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63" y="3438144"/>
            <a:ext cx="2291089" cy="3054096"/>
          </a:xfrm>
          <a:prstGeom prst="rect">
            <a:avLst/>
          </a:prstGeom>
        </p:spPr>
      </p:pic>
      <p:pic>
        <p:nvPicPr>
          <p:cNvPr id="8" name="図 7" descr="レゴで作ったロボット&#10;&#10;低い精度で自動的に生成された説明">
            <a:extLst>
              <a:ext uri="{FF2B5EF4-FFF2-40B4-BE49-F238E27FC236}">
                <a16:creationId xmlns:a16="http://schemas.microsoft.com/office/drawing/2014/main" id="{1DC4A2FC-066D-E979-D988-2DE7979D8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98" y="203878"/>
            <a:ext cx="2261617" cy="3014810"/>
          </a:xfrm>
          <a:prstGeom prst="rect">
            <a:avLst/>
          </a:prstGeom>
        </p:spPr>
      </p:pic>
      <p:pic>
        <p:nvPicPr>
          <p:cNvPr id="10" name="図 9" descr="座る, テーブル, コンピュータ, 自転車 が含まれている画像&#10;&#10;自動的に生成された説明">
            <a:extLst>
              <a:ext uri="{FF2B5EF4-FFF2-40B4-BE49-F238E27FC236}">
                <a16:creationId xmlns:a16="http://schemas.microsoft.com/office/drawing/2014/main" id="{ECB10656-2A3A-3FE0-AA08-ABE41F87F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34" y="3438144"/>
            <a:ext cx="4071210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, 小さい, レゴ, ケーキ が含まれている画像&#10;&#10;自動的に生成された説明">
            <a:extLst>
              <a:ext uri="{FF2B5EF4-FFF2-40B4-BE49-F238E27FC236}">
                <a16:creationId xmlns:a16="http://schemas.microsoft.com/office/drawing/2014/main" id="{4C960841-82FF-BCCB-5D59-3DA7D0C3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4" y="2674457"/>
            <a:ext cx="4953794" cy="3716184"/>
          </a:xfrm>
          <a:prstGeom prst="rect">
            <a:avLst/>
          </a:prstGeom>
        </p:spPr>
      </p:pic>
      <p:pic>
        <p:nvPicPr>
          <p:cNvPr id="5" name="図 4" descr="回路, 座る, 小さい, 持つ が含まれている画像&#10;&#10;自動的に生成された説明">
            <a:extLst>
              <a:ext uri="{FF2B5EF4-FFF2-40B4-BE49-F238E27FC236}">
                <a16:creationId xmlns:a16="http://schemas.microsoft.com/office/drawing/2014/main" id="{792C5BB1-5CF7-C2C0-A1E0-5E537C28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484" y="2674457"/>
            <a:ext cx="4953794" cy="371618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F8FFF4-5C41-DC99-4B6D-5DD6083FB398}"/>
              </a:ext>
            </a:extLst>
          </p:cNvPr>
          <p:cNvSpPr txBox="1"/>
          <p:nvPr/>
        </p:nvSpPr>
        <p:spPr>
          <a:xfrm>
            <a:off x="811884" y="988567"/>
            <a:ext cx="8723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1.Differential gear and rear wheel section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81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ゴ, おもちゃ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4561DC04-91C6-CCF2-720A-323D05A79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43" y="1930400"/>
            <a:ext cx="3216366" cy="4287520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2EE29801-0001-ED41-65F3-5B3EB45B6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30" y="1930400"/>
            <a:ext cx="3216365" cy="42875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1F7636-DF7B-9DF0-CA44-22A0E688603E}"/>
              </a:ext>
            </a:extLst>
          </p:cNvPr>
          <p:cNvSpPr txBox="1"/>
          <p:nvPr/>
        </p:nvSpPr>
        <p:spPr>
          <a:xfrm>
            <a:off x="411480" y="388112"/>
            <a:ext cx="975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2.Differential gear guard and back part of body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40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小さい, 座る, テーブル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83D3E404-9DE2-9835-4F78-782A177A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32" y="2145683"/>
            <a:ext cx="5148072" cy="3861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BC055B-5F50-2F96-FD66-EE0B97CA20E2}"/>
              </a:ext>
            </a:extLst>
          </p:cNvPr>
          <p:cNvSpPr txBox="1"/>
          <p:nvPr/>
        </p:nvSpPr>
        <p:spPr>
          <a:xfrm>
            <a:off x="1115568" y="850392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3.Rear of the body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682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E0E95EFE-08D7-F5A0-CD81-F4EACFB9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3" y="3108960"/>
            <a:ext cx="2484681" cy="3312160"/>
          </a:xfrm>
          <a:prstGeom prst="rect">
            <a:avLst/>
          </a:prstGeom>
        </p:spPr>
      </p:pic>
      <p:pic>
        <p:nvPicPr>
          <p:cNvPr id="5" name="図 4" descr="レゴ, おもちゃ, 小さい, リモコン が含まれている画像&#10;&#10;自動的に生成された説明">
            <a:extLst>
              <a:ext uri="{FF2B5EF4-FFF2-40B4-BE49-F238E27FC236}">
                <a16:creationId xmlns:a16="http://schemas.microsoft.com/office/drawing/2014/main" id="{0996FD41-4846-F66D-26A6-B40E6C92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85" y="3108960"/>
            <a:ext cx="2484681" cy="3312160"/>
          </a:xfrm>
          <a:prstGeom prst="rect">
            <a:avLst/>
          </a:prstGeom>
        </p:spPr>
      </p:pic>
      <p:pic>
        <p:nvPicPr>
          <p:cNvPr id="7" name="図 6" descr="レゴのおもちゃ&#10;&#10;低い精度で自動的に生成された説明">
            <a:extLst>
              <a:ext uri="{FF2B5EF4-FFF2-40B4-BE49-F238E27FC236}">
                <a16:creationId xmlns:a16="http://schemas.microsoft.com/office/drawing/2014/main" id="{531A45B2-B122-F567-A3AD-5019C5E25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6" y="3108959"/>
            <a:ext cx="4416810" cy="331335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C8F97E8-5E9D-18D1-DBC7-DB7836FB36A7}"/>
              </a:ext>
            </a:extLst>
          </p:cNvPr>
          <p:cNvSpPr txBox="1"/>
          <p:nvPr/>
        </p:nvSpPr>
        <p:spPr>
          <a:xfrm>
            <a:off x="761256" y="1179576"/>
            <a:ext cx="8666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4.Fixing part of Raspberry Pi and camera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21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ブルー, 小さい, 作る が含まれている画像&#10;&#10;自動的に生成された説明">
            <a:extLst>
              <a:ext uri="{FF2B5EF4-FFF2-40B4-BE49-F238E27FC236}">
                <a16:creationId xmlns:a16="http://schemas.microsoft.com/office/drawing/2014/main" id="{A83CB960-B478-754E-D9C3-BEF3ACCD3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357120"/>
            <a:ext cx="3147769" cy="4196079"/>
          </a:xfrm>
          <a:prstGeom prst="rect">
            <a:avLst/>
          </a:prstGeom>
        </p:spPr>
      </p:pic>
      <p:pic>
        <p:nvPicPr>
          <p:cNvPr id="5" name="図 4" descr="建物, 座る, 靴, ペア が含まれている画像&#10;&#10;自動的に生成された説明">
            <a:extLst>
              <a:ext uri="{FF2B5EF4-FFF2-40B4-BE49-F238E27FC236}">
                <a16:creationId xmlns:a16="http://schemas.microsoft.com/office/drawing/2014/main" id="{0DBFAF85-84BE-4C37-0A91-5DFADE26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33" y="2357120"/>
            <a:ext cx="3147770" cy="419608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7856836-5C28-80FD-D656-BC0F72B6FB61}"/>
              </a:ext>
            </a:extLst>
          </p:cNvPr>
          <p:cNvSpPr txBox="1"/>
          <p:nvPr/>
        </p:nvSpPr>
        <p:spPr>
          <a:xfrm>
            <a:off x="1209040" y="799592"/>
            <a:ext cx="337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5.Steering part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9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おもちゃ, ケーキ, 誕生日 が含まれている画像&#10;&#10;自動的に生成された説明">
            <a:extLst>
              <a:ext uri="{FF2B5EF4-FFF2-40B4-BE49-F238E27FC236}">
                <a16:creationId xmlns:a16="http://schemas.microsoft.com/office/drawing/2014/main" id="{B4DEF829-0CE4-1408-167E-BDC4B1EE9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7" y="2359152"/>
            <a:ext cx="3134813" cy="4178808"/>
          </a:xfrm>
          <a:prstGeom prst="rect">
            <a:avLst/>
          </a:prstGeom>
        </p:spPr>
      </p:pic>
      <p:pic>
        <p:nvPicPr>
          <p:cNvPr id="5" name="図 4" descr="レゴ, おもちゃ, 小さい, 誕生日 が含まれている画像&#10;&#10;自動的に生成された説明">
            <a:extLst>
              <a:ext uri="{FF2B5EF4-FFF2-40B4-BE49-F238E27FC236}">
                <a16:creationId xmlns:a16="http://schemas.microsoft.com/office/drawing/2014/main" id="{6A702021-77A3-CC02-A1B2-76CCEEFC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85" y="2359152"/>
            <a:ext cx="3134813" cy="4178808"/>
          </a:xfrm>
          <a:prstGeom prst="rect">
            <a:avLst/>
          </a:prstGeom>
        </p:spPr>
      </p:pic>
      <p:pic>
        <p:nvPicPr>
          <p:cNvPr id="7" name="図 6" descr="レゴ, おもちゃ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DF9A05E4-DD04-C63A-BC5F-88E0054F6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72" y="3118104"/>
            <a:ext cx="3827424" cy="28712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397DBA-9E16-DAFC-AE78-14D20CE28ACF}"/>
              </a:ext>
            </a:extLst>
          </p:cNvPr>
          <p:cNvSpPr txBox="1"/>
          <p:nvPr/>
        </p:nvSpPr>
        <p:spPr>
          <a:xfrm>
            <a:off x="1947672" y="941832"/>
            <a:ext cx="3438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1 and 2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665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レゴ, 回路 が含まれている画像&#10;&#10;自動的に生成された説明">
            <a:extLst>
              <a:ext uri="{FF2B5EF4-FFF2-40B4-BE49-F238E27FC236}">
                <a16:creationId xmlns:a16="http://schemas.microsoft.com/office/drawing/2014/main" id="{6419D1BF-39BB-2B2D-2AE3-9244CB2B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7395" y="2062579"/>
            <a:ext cx="3732939" cy="4976129"/>
          </a:xfrm>
          <a:prstGeom prst="rect">
            <a:avLst/>
          </a:prstGeom>
        </p:spPr>
      </p:pic>
      <p:pic>
        <p:nvPicPr>
          <p:cNvPr id="5" name="図 4" descr="草, おもちゃ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02AB33E8-C8D6-CE52-C695-F5845EA6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70" y="2683763"/>
            <a:ext cx="4976130" cy="37329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BEDC62-C278-87D2-D451-E2A1ACDE8368}"/>
              </a:ext>
            </a:extLst>
          </p:cNvPr>
          <p:cNvSpPr txBox="1"/>
          <p:nvPr/>
        </p:nvSpPr>
        <p:spPr>
          <a:xfrm>
            <a:off x="1380744" y="841248"/>
            <a:ext cx="4976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3 more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58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小さい, テーブル, ペア が含まれている画像&#10;&#10;自動的に生成された説明">
            <a:extLst>
              <a:ext uri="{FF2B5EF4-FFF2-40B4-BE49-F238E27FC236}">
                <a16:creationId xmlns:a16="http://schemas.microsoft.com/office/drawing/2014/main" id="{F5B47AEC-BCA6-FD5B-10B9-82CEDB2B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2971800"/>
            <a:ext cx="4570968" cy="3429000"/>
          </a:xfrm>
          <a:prstGeom prst="rect">
            <a:avLst/>
          </a:prstGeom>
        </p:spPr>
      </p:pic>
      <p:pic>
        <p:nvPicPr>
          <p:cNvPr id="5" name="図 4" descr="屋外, おもちゃ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F6F365E4-3E0D-3D58-D879-64EEDFB0F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70" y="2112264"/>
            <a:ext cx="2764398" cy="3685032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F67E999E-66AD-490F-7910-0D47C1F8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36" y="3118104"/>
            <a:ext cx="2572331" cy="3429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8A73D9-B23F-CE07-7410-2A368A9F59D6}"/>
              </a:ext>
            </a:extLst>
          </p:cNvPr>
          <p:cNvSpPr txBox="1"/>
          <p:nvPr/>
        </p:nvSpPr>
        <p:spPr>
          <a:xfrm>
            <a:off x="777240" y="1197864"/>
            <a:ext cx="412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Combine 4 and 5</a:t>
            </a:r>
            <a:endParaRPr kumimoji="1" lang="ja-JP" altLang="en-US" sz="3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76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75</Words>
  <Application>Microsoft Office PowerPoint</Application>
  <PresentationFormat>ワイド画面</PresentationFormat>
  <Paragraphs>11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ゴシック</vt:lpstr>
      <vt:lpstr>游ゴシック</vt:lpstr>
      <vt:lpstr>游ゴシック Light</vt:lpstr>
      <vt:lpstr>Arial</vt:lpstr>
      <vt:lpstr>Office テーマ</vt:lpstr>
      <vt:lpstr>How to assemble the car body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大輪　祐聖</dc:creator>
  <cp:lastModifiedBy>大輪　祐聖</cp:lastModifiedBy>
  <cp:revision>1</cp:revision>
  <dcterms:created xsi:type="dcterms:W3CDTF">2024-10-25T16:37:53Z</dcterms:created>
  <dcterms:modified xsi:type="dcterms:W3CDTF">2024-10-25T18:22:16Z</dcterms:modified>
</cp:coreProperties>
</file>